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2B36C-2708-A046-8B30-B83F717AC517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A6D2-E511-0240-A613-D15F7FB9D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A6D2-E511-0240-A613-D15F7FB9D6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B743692-3BF6-F347-A392-D3B182DD4758}" type="datetimeFigureOut">
              <a:rPr lang="en-US" smtClean="0"/>
              <a:pPr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50CB45D-7BB9-EE49-8284-74FBD01D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venir Next Condensed Demi Bold"/>
                <a:cs typeface="Avenir Next Condensed Demi Bold"/>
              </a:rPr>
              <a:t>Rosie the Riveter Memorial Rose Gardens</a:t>
            </a:r>
            <a:endParaRPr lang="en-US" sz="5400" b="1" dirty="0">
              <a:solidFill>
                <a:srgbClr val="FF0000"/>
              </a:solidFill>
              <a:latin typeface="Avenir Next Condensed Demi Bold"/>
              <a:cs typeface="Avenir Next Condensed Demi Bold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211161"/>
            <a:ext cx="8686800" cy="1199039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enir Next Condensed Regular"/>
                <a:cs typeface="Avenir Next Condensed Regular"/>
              </a:rPr>
              <a:t>Your event location, date, and time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7" name="Picture 6" descr="Weve done it before...we can do it ag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2057401" cy="2743200"/>
          </a:xfrm>
          <a:prstGeom prst="rect">
            <a:avLst/>
          </a:prstGeom>
        </p:spPr>
      </p:pic>
      <p:pic>
        <p:nvPicPr>
          <p:cNvPr id="8" name="Picture 7" descr="Official Rosie the Riveter Rose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467961"/>
            <a:ext cx="3211446" cy="2723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09600" y="59436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Helvetica"/>
                <a:cs typeface="Helvetica"/>
              </a:rPr>
              <a:t>       </a:t>
            </a:r>
            <a:r>
              <a:rPr lang="en-US" sz="2400" i="1" dirty="0" smtClean="0">
                <a:latin typeface="Helvetica"/>
                <a:cs typeface="Helvetica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Helvetica"/>
                <a:cs typeface="Helvetica"/>
              </a:rPr>
              <a:t>Honoring the women who made history on Home Front during WWII</a:t>
            </a:r>
          </a:p>
        </p:txBody>
      </p:sp>
      <p:pic>
        <p:nvPicPr>
          <p:cNvPr id="11" name="Picture 10" descr="LindascoutandRos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1467961"/>
            <a:ext cx="2799497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410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r>
              <a:rPr lang="en-US" sz="2800" dirty="0" smtClean="0"/>
              <a:t>WWW.Spiritof45.org/Rosies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113</TotalTime>
  <Words>33</Words>
  <Application>Microsoft Macintosh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Twilight</vt:lpstr>
      <vt:lpstr>Rosie the Riveter Memorial Rose Gardens</vt:lpstr>
    </vt:vector>
  </TitlesOfParts>
  <Company>Digital Clubhouse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Rosie the Riveter                     Memorial Rose Gardens</dc:title>
  <dc:creator>Warren Hegg</dc:creator>
  <cp:lastModifiedBy>Warren Hegg</cp:lastModifiedBy>
  <cp:revision>19</cp:revision>
  <dcterms:created xsi:type="dcterms:W3CDTF">2018-02-27T21:18:20Z</dcterms:created>
  <dcterms:modified xsi:type="dcterms:W3CDTF">2018-02-27T21:24:21Z</dcterms:modified>
</cp:coreProperties>
</file>